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36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 informativa: No se generaron minutas en el mes </a:t>
            </a:r>
            <a:r>
              <a:rPr lang="es-MX" b="1" smtClean="0"/>
              <a:t>de Noviembre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70</cp:revision>
  <dcterms:created xsi:type="dcterms:W3CDTF">2017-02-28T19:33:47Z</dcterms:created>
  <dcterms:modified xsi:type="dcterms:W3CDTF">2023-01-10T20:14:52Z</dcterms:modified>
</cp:coreProperties>
</file>